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53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62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779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24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61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14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55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7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537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74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31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FF6F5-4D54-4834-8990-94A79371D7FD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A60E8-9DB9-430B-B0BB-DFFD047847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13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emf"/><Relationship Id="rId3" Type="http://schemas.openxmlformats.org/officeDocument/2006/relationships/hyperlink" Target="http://www.stfc.ac.uk/imagelibrary/displayImage.aspx?p=1199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hyperlink" Target="https://www.eventbrite.co.uk/e/cryogenic-cluster-day-2019-ccd9-registration-5865636877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080119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Arial Rounded MT Bold" panose="020F0704030504030204" pitchFamily="34" charset="0"/>
              </a:rPr>
              <a:t>Cryogenic Cluster Day Nine</a:t>
            </a:r>
            <a:br>
              <a:rPr lang="en-GB" dirty="0"/>
            </a:br>
            <a:r>
              <a:rPr lang="en-GB" sz="2200" dirty="0"/>
              <a:t>Friday May 24 from 9.30 at Rutherford Appleton Laboratory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6400800" cy="2808312"/>
          </a:xfrm>
          <a:ln>
            <a:solidFill>
              <a:srgbClr val="FFFF00"/>
            </a:solidFill>
          </a:ln>
        </p:spPr>
        <p:txBody>
          <a:bodyPr>
            <a:normAutofit fontScale="77500" lnSpcReduction="20000"/>
          </a:bodyPr>
          <a:lstStyle/>
          <a:p>
            <a:pPr algn="l"/>
            <a:r>
              <a:rPr lang="en-GB" sz="1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Speakers 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(from 10.00)			</a:t>
            </a:r>
            <a:r>
              <a:rPr lang="en-GB" sz="1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Exhibitors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Richard Clarke		Helium Solutions	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Chris 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Ballentine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Oxford University		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One </a:t>
            </a:r>
            <a:r>
              <a:rPr lang="en-GB" sz="1000" b="1">
                <a:solidFill>
                  <a:schemeClr val="tx1"/>
                </a:solidFill>
                <a:latin typeface="Arial Rounded MT Bold" panose="020F0704030504030204" pitchFamily="34" charset="0"/>
              </a:rPr>
              <a:t>Speaker tbc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Air Liquide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Richard Down		ISIS		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Bestobell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Valves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Pascale 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Dauguet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Air Liquide		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Boiswood</a:t>
            </a:r>
            <a:endParaRPr lang="en-GB" sz="10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Neil 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Ritson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Helium Resources		British Cryogenics Council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Cryo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Storage</a:t>
            </a:r>
          </a:p>
          <a:p>
            <a:pPr algn="l"/>
            <a:r>
              <a:rPr lang="en-GB" sz="1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Posters 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: Oxford &amp; Durham Universities, ISIS		Helium Resources Ltd					Kelvin Technology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Leybold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Proactive Gas Safety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Rotarex</a:t>
            </a:r>
            <a:endParaRPr lang="en-GB" sz="10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RUAG Space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STFC</a:t>
            </a: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Sumitomo Cryogenics</a:t>
            </a:r>
            <a:endParaRPr lang="en-GB" sz="10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				</a:t>
            </a:r>
            <a:r>
              <a:rPr lang="en-GB" sz="1000" b="1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Torr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Scientific</a:t>
            </a:r>
          </a:p>
          <a:p>
            <a:pPr algn="l"/>
            <a:endParaRPr lang="en-GB" sz="10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GB" sz="1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Lab Visit 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:  Helium Recycling Facility at ISIS Neutron Source</a:t>
            </a:r>
          </a:p>
          <a:p>
            <a:pPr algn="l"/>
            <a:endParaRPr lang="en-GB" sz="10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GB" sz="1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Registration 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:  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  <a:hlinkClick r:id="rId2"/>
              </a:rPr>
              <a:t>https://www.eventbrite.co.uk/e/cryogenic-cluster-day-2019-ccd9-registration-58656368778</a:t>
            </a:r>
            <a:r>
              <a:rPr lang="en-GB" sz="1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</a:p>
        </p:txBody>
      </p:sp>
      <p:pic>
        <p:nvPicPr>
          <p:cNvPr id="4" name="Picture 3" descr="http://www.stfc.ac.uk/imagelibrary/images/set0/thumbnails/1199.jpg">
            <a:hlinkClick r:id="rId3" tgtFrame="_blank"/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9" t="1" r="22412" b="106"/>
          <a:stretch/>
        </p:blipFill>
        <p:spPr bwMode="auto">
          <a:xfrm>
            <a:off x="3870007" y="5331673"/>
            <a:ext cx="901065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D:\J's\15EC1490 Cryogenic Enterprise Day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6" t="1" r="15492" b="1884"/>
          <a:stretch/>
        </p:blipFill>
        <p:spPr bwMode="auto">
          <a:xfrm>
            <a:off x="1230312" y="5334848"/>
            <a:ext cx="1003935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D:\J's\15EC1495 Cryogenic Enterprise Day.jp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6" r="21817" b="2334"/>
          <a:stretch/>
        </p:blipFill>
        <p:spPr bwMode="auto">
          <a:xfrm>
            <a:off x="2221547" y="5334848"/>
            <a:ext cx="821690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D:\J's\15EC1503 Cryogenic Enterprise Day.jp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4" r="23784" b="2975"/>
          <a:stretch/>
        </p:blipFill>
        <p:spPr bwMode="auto">
          <a:xfrm>
            <a:off x="3045777" y="5334848"/>
            <a:ext cx="824230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D:\J's\15EC1522 Cryogenic Enterprise Day.jp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50" r="23464" b="9978"/>
          <a:stretch/>
        </p:blipFill>
        <p:spPr bwMode="auto">
          <a:xfrm>
            <a:off x="4771707" y="5334848"/>
            <a:ext cx="824230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D:\J's\15EC1532 Cryogenic Enterprise Day.jpg"/>
          <p:cNvPicPr/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5" t="1" r="26170" b="638"/>
          <a:stretch/>
        </p:blipFill>
        <p:spPr bwMode="auto">
          <a:xfrm>
            <a:off x="5601652" y="5334848"/>
            <a:ext cx="824230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D:\J's\15EC1536 Cryogenic Enterprise Day.jpg"/>
          <p:cNvPicPr/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65" r="14961"/>
          <a:stretch/>
        </p:blipFill>
        <p:spPr bwMode="auto">
          <a:xfrm>
            <a:off x="6277292" y="5338658"/>
            <a:ext cx="899795" cy="10426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D:\J's\15EC1540 Cryogenic Enterprise Day.jpg"/>
          <p:cNvPicPr/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94" t="-836" r="13579" b="-836"/>
          <a:stretch/>
        </p:blipFill>
        <p:spPr bwMode="auto">
          <a:xfrm>
            <a:off x="6961187" y="5322148"/>
            <a:ext cx="952500" cy="10439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\\te9files.te.rl.ac.uk\tsc23749\MyDocuments\Cluster Logos\Cluster Logo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188640"/>
            <a:ext cx="2110740" cy="110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745" y="459785"/>
            <a:ext cx="2738755" cy="557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F4372B2C-2356-4303-AD41-8EC28C447940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373" y="415150"/>
            <a:ext cx="1238663" cy="60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94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4040</TotalTime>
  <Words>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Office Theme</vt:lpstr>
      <vt:lpstr>Cryogenic Cluster Day Nine Friday May 24 from 9.30 at Rutherford Appleton Laboratory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Cryogenic Cluster Day Nine Friday May 24 from 9.30 at Rutherford Appleton Laboratory</dc:title>
  <dc:creator>Vandore, John (-,RAL,TECH)</dc:creator>
  <cp:lastModifiedBy>Lorna Monro</cp:lastModifiedBy>
  <cp:revision>20</cp:revision>
  <dcterms:created xsi:type="dcterms:W3CDTF">2019-03-21T14:30:39Z</dcterms:created>
  <dcterms:modified xsi:type="dcterms:W3CDTF">2019-05-13T16:08:58Z</dcterms:modified>
</cp:coreProperties>
</file>